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8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185BB-8B07-4DC9-86F3-2A225C777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261872"/>
            <a:ext cx="7638222" cy="2852928"/>
          </a:xfrm>
        </p:spPr>
        <p:txBody>
          <a:bodyPr anchor="b">
            <a:normAutofit/>
          </a:bodyPr>
          <a:lstStyle>
            <a:lvl1pPr algn="l">
              <a:lnSpc>
                <a:spcPct val="130000"/>
              </a:lnSpc>
              <a:defRPr sz="3600" spc="1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4D496A-6E7A-4923-8ED5-B4164125D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4681728"/>
            <a:ext cx="7638222" cy="9292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buNone/>
              <a:defRPr sz="1600" b="1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E3D20-43DC-4C14-8CFF-18545AED1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FC300-5AFC-418B-85FD-EFA94BD7A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C7E81-ED3C-4DB0-8E74-AD2A87E6B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0C817C9-850F-4FB6-B93B-CF3076C4A5C1}"/>
              </a:ext>
            </a:extLst>
          </p:cNvPr>
          <p:cNvGrpSpPr/>
          <p:nvPr/>
        </p:nvGrpSpPr>
        <p:grpSpPr>
          <a:xfrm flipH="1">
            <a:off x="0" y="0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59433A8-B67D-4675-AFDE-131069A709FC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1CD1C45-6A4D-4237-B39C-2D58F401A8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56834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958AD-1CAD-45B3-B83D-DC9D33CD6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153F2E-0397-4423-8A88-D0059DEAF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ADDE1-7025-4FA9-822D-481685085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A73E0-F328-46DC-98BE-CA0981F75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52226-010C-494F-8BE8-BF91F3553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F89E9C4-9D18-4529-BC0C-68EAE507CDF8}"/>
              </a:ext>
            </a:extLst>
          </p:cNvPr>
          <p:cNvGrpSpPr/>
          <p:nvPr/>
        </p:nvGrpSpPr>
        <p:grpSpPr>
          <a:xfrm flipH="1" flipV="1">
            <a:off x="0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7DF5937-0C03-4786-AB62-3CF7CECB92D6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9AD93DB-2DB0-4B2D-884B-6EC4534432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87188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C635D0-31D9-44E1-911D-F7D5D54009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53914" y="624313"/>
            <a:ext cx="2537986" cy="55097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7F9230-1FA4-439D-A800-B5F006F07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00100" y="624313"/>
            <a:ext cx="7816542" cy="55097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AB2A3-7055-43AF-8BAB-0A9B74448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A1821-A311-49CD-BCB4-B4BC88661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7C6A8-813A-486A-AA90-AB28935F2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38C7A17-06CC-442C-A876-A51B2B556508}"/>
              </a:ext>
            </a:extLst>
          </p:cNvPr>
          <p:cNvGrpSpPr/>
          <p:nvPr/>
        </p:nvGrpSpPr>
        <p:grpSpPr>
          <a:xfrm flipH="1" flipV="1">
            <a:off x="0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54C1798A-2980-4F34-8355-7BCB6B295322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9D7542C-E4AE-488F-BC75-2E7ED83910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17812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25F8D-0421-4AEC-9C40-A13163EC8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37680-115A-411F-AEF6-4AC2096B4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CC193-1304-4D0F-8331-14D4EC08E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455C1-CD32-4050-BAFF-51CC6B62D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AF608-FF11-4CBE-B717-5D56AE67D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429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BD23A02E-6DCF-427A-8CFD-281B2185C7F0}"/>
              </a:ext>
            </a:extLst>
          </p:cNvPr>
          <p:cNvSpPr/>
          <p:nvPr/>
        </p:nvSpPr>
        <p:spPr>
          <a:xfrm>
            <a:off x="3242985" y="511814"/>
            <a:ext cx="5706031" cy="570603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dist="165100" dir="2220000" algn="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6B4C32-F19C-44F3-8EF8-1F506D74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9192" y="1709738"/>
            <a:ext cx="4893617" cy="2553893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89729-131C-4F78-9DAA-E9EE28EA9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62249" y="4540468"/>
            <a:ext cx="4067503" cy="11540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00" b="1" cap="all" spc="6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24E608-AC1F-41FB-974A-BD619C6C2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86158-8B03-45C3-891D-0357B198B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C3B054-E8A2-43FD-B0FB-B1CCFA4BC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79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64AA7-6D5A-402E-AD1A-880F2BDB7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D32B6-F9D8-4A43-B52C-336CFAB00A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2976" y="2019299"/>
            <a:ext cx="4995019" cy="41576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50CDD9-5742-4A34-BA72-7CCA72D91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3718" y="2019299"/>
            <a:ext cx="5027954" cy="41576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2783AA-D2AB-4385-A91F-870CB6564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5AAD9C-5CA2-4DA1-84D3-B1838979F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1AB3C7-9574-47BC-932D-782BEE998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12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4C468-781B-4BC5-8DEA-B9EF2BF90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460" y="369168"/>
            <a:ext cx="10458729" cy="143981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67223F-48E4-491D-AB5D-5FC8A0C56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0101" y="1843067"/>
            <a:ext cx="5007894" cy="66200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D6B764-4B87-42FF-ABAA-69B07B88F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101" y="2505075"/>
            <a:ext cx="5007894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4357B9-406F-4BF9-B8FB-C53421EEF5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6061" y="1843067"/>
            <a:ext cx="4994128" cy="66200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20462B-1939-4DAA-A7DD-6BDC95054A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6061" y="2505075"/>
            <a:ext cx="499412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6C938B-C4C2-4FA9-85CA-9CD742CD7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AD8886-0D28-4D49-8D43-151D37E94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2FDDE8-E9F8-4B6C-9A40-829617A7C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230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AE3D8-6C35-428B-B2F2-251FDE10B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983769"/>
            <a:ext cx="10094770" cy="1180574"/>
          </a:xfrm>
          <a:solidFill>
            <a:schemeClr val="accent1">
              <a:lumMod val="20000"/>
              <a:lumOff val="80000"/>
            </a:schemeClr>
          </a:solidFill>
          <a:effectLst>
            <a:outerShdw dist="165100" dir="18900000" algn="bl" rotWithShape="0">
              <a:prstClr val="black"/>
            </a:outerShdw>
          </a:effectLst>
        </p:spPr>
        <p:txBody>
          <a:bodyPr/>
          <a:lstStyle>
            <a:lvl1pPr marL="18288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0B8015-E11A-42CA-AE88-7BD73F87E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309078-34CA-45CD-B479-03906A265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D03258-F989-47B2-A643-A60CD8A77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269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DA2F31-48B6-40CE-A364-3CE73FD85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7EEA00-F166-41EB-9331-CA99BB70F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BB051F-F8FC-4FF6-9783-45F9FE7AC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393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08635-A5AF-48F4-8CD2-FB0E01113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1600200"/>
          </a:xfrm>
        </p:spPr>
        <p:txBody>
          <a:bodyPr anchor="t">
            <a:normAutofit/>
          </a:bodyPr>
          <a:lstStyle>
            <a:lvl1pPr>
              <a:defRPr sz="28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5E0E-DCC0-4781-A608-962B1241B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9826" y="987425"/>
            <a:ext cx="604556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21F43E-3D50-4A1C-A289-B3D0DD0E71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31273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E70E3A-6639-4EA0-8305-C1899DAB4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6AFD57-4189-42FB-B29E-96366E51B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F5E2EC-8483-4FBC-9D29-C19025FA8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03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CE581-A090-4AE9-9965-B06BDB52B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1600200"/>
          </a:xfrm>
        </p:spPr>
        <p:txBody>
          <a:bodyPr anchor="t">
            <a:normAutofit/>
          </a:bodyPr>
          <a:lstStyle>
            <a:lvl1pPr>
              <a:defRPr sz="28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39DEF4-262F-4ACF-9B29-3D4B819E70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53969" y="987425"/>
            <a:ext cx="5694503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ED7CBB-7A6F-441E-9072-2494B952FA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31273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159692-77BE-4A7D-AA70-635007A6E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B9A4DA-63AF-4D6A-98DB-E1D0AC741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6B7958-B19B-4C23-A82F-DD4E4B91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517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86DAE1-1F65-43B8-A400-95E6DEED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61" y="365125"/>
            <a:ext cx="10357666" cy="14384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75C993-A44B-4C2D-818E-4C9000BB0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21B6E-ECC6-47D0-9C14-812B746F15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5014" y="634204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E6171E64-FE02-4DE5-B72F-53C3706641C3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9A716-DEA9-48A9-A5BC-0F392D2B49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96200" y="6342042"/>
            <a:ext cx="34701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5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CB69E-A0E4-4558-9C62-4CD8CDD2A5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6329" y="6342042"/>
            <a:ext cx="52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91F18EF7-BE1E-4ECB-84D4-67C2B4D8F09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B6ECC43-D65E-4A7B-A76B-D278A2184166}"/>
              </a:ext>
            </a:extLst>
          </p:cNvPr>
          <p:cNvGrpSpPr/>
          <p:nvPr/>
        </p:nvGrpSpPr>
        <p:grpSpPr>
          <a:xfrm flipV="1">
            <a:off x="11626076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7EE443C5-5AB9-407B-A8C3-011BB14FEF06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13">
                <a:extLst>
                  <a:ext uri="{96DAC541-7B7A-43D3-8B79-37D633B846F1}">
                    <asvg:svgBlip xmlns:asvg="http://schemas.microsoft.com/office/drawing/2016/SVG/main" r:embed="rId14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538C9FA-DA5E-4785-8F4A-CA481A3A65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71289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14" r:id="rId6"/>
    <p:sldLayoutId id="2147483719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320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30000"/>
        </a:lnSpc>
        <a:spcBef>
          <a:spcPts val="500"/>
        </a:spcBef>
        <a:buSzPct val="100000"/>
        <a:buFont typeface="Avenir Next LT Pro Light" panose="020B03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30000"/>
        </a:lnSpc>
        <a:spcBef>
          <a:spcPts val="500"/>
        </a:spcBef>
        <a:buSzPct val="100000"/>
        <a:buFont typeface="Avenir Next LT Pro Light" panose="020B03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9815A6C-5997-44C6-B5EE-CA7E29AB2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C3B9006-4406-4E2F-8B42-6A968FCC89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64287" y="1168273"/>
            <a:ext cx="4527613" cy="4527613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dist="165100" dir="1320000" algn="tr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24F8F86-ADE5-A859-83CB-DD44F3D1D58F}"/>
              </a:ext>
            </a:extLst>
          </p:cNvPr>
          <p:cNvSpPr txBox="1"/>
          <p:nvPr/>
        </p:nvSpPr>
        <p:spPr>
          <a:xfrm>
            <a:off x="1033845" y="1682244"/>
            <a:ext cx="4334072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 Black" panose="020B0A04020102020204" pitchFamily="34" charset="0"/>
              </a:rPr>
              <a:t>Insert Speaker Name</a:t>
            </a:r>
          </a:p>
          <a:p>
            <a:endParaRPr lang="en-US" sz="2800" b="1" dirty="0">
              <a:latin typeface="Arial Black" panose="020B0A04020102020204" pitchFamily="34" charset="0"/>
            </a:endParaRPr>
          </a:p>
          <a:p>
            <a:r>
              <a:rPr lang="en-US" sz="2400" dirty="0">
                <a:latin typeface="Century Gothic" panose="020B0502020202020204" pitchFamily="34" charset="0"/>
                <a:cs typeface="Arial" panose="020B0604020202020204" pitchFamily="34" charset="0"/>
              </a:rPr>
              <a:t>Insert speaker title</a:t>
            </a:r>
          </a:p>
          <a:p>
            <a:endParaRPr lang="en-US" sz="2400" b="1" dirty="0">
              <a:latin typeface="Arial Black" panose="020B0A04020102020204" pitchFamily="34" charset="0"/>
            </a:endParaRPr>
          </a:p>
          <a:p>
            <a:r>
              <a:rPr lang="en-AU" sz="2400" b="1" dirty="0">
                <a:latin typeface="Arial Black" panose="020B0A04020102020204" pitchFamily="34" charset="0"/>
              </a:rPr>
              <a:t>Insert Company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391A9C9-F691-C16B-F4AB-00A4D3AADB9C}"/>
              </a:ext>
            </a:extLst>
          </p:cNvPr>
          <p:cNvSpPr txBox="1"/>
          <p:nvPr/>
        </p:nvSpPr>
        <p:spPr>
          <a:xfrm>
            <a:off x="1033845" y="3926702"/>
            <a:ext cx="35397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>
                <a:latin typeface="Century Gothic" panose="020B0502020202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Insert presentation title</a:t>
            </a:r>
          </a:p>
        </p:txBody>
      </p:sp>
      <p:pic>
        <p:nvPicPr>
          <p:cNvPr id="16" name="Picture 15" descr="A horse and foal on a black background&#10;&#10;Description automatically generated">
            <a:extLst>
              <a:ext uri="{FF2B5EF4-FFF2-40B4-BE49-F238E27FC236}">
                <a16:creationId xmlns:a16="http://schemas.microsoft.com/office/drawing/2014/main" id="{7CA0915A-51E5-4806-0A94-772EB81158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4187" y="1043321"/>
            <a:ext cx="6030573" cy="4263824"/>
          </a:xfrm>
          <a:prstGeom prst="rect">
            <a:avLst/>
          </a:prstGeom>
        </p:spPr>
      </p:pic>
      <p:pic>
        <p:nvPicPr>
          <p:cNvPr id="18" name="Picture 17" descr="A logo with a plant and a building&#10;&#10;Description automatically generated with medium confidence">
            <a:extLst>
              <a:ext uri="{FF2B5EF4-FFF2-40B4-BE49-F238E27FC236}">
                <a16:creationId xmlns:a16="http://schemas.microsoft.com/office/drawing/2014/main" id="{DC72F452-6D94-0EB7-DE47-531C74AEE2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2786" y="5023413"/>
            <a:ext cx="2161974" cy="1729579"/>
          </a:xfrm>
          <a:prstGeom prst="rect">
            <a:avLst/>
          </a:prstGeom>
        </p:spPr>
      </p:pic>
      <p:pic>
        <p:nvPicPr>
          <p:cNvPr id="3" name="Picture 2" descr="A logo of a university&#10;&#10;Description automatically generated">
            <a:extLst>
              <a:ext uri="{FF2B5EF4-FFF2-40B4-BE49-F238E27FC236}">
                <a16:creationId xmlns:a16="http://schemas.microsoft.com/office/drawing/2014/main" id="{8E4A50C8-F14D-35D7-0FB5-1FC9E31397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66" y="4569606"/>
            <a:ext cx="2374678" cy="131794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AE205A6-B3A6-5D1B-1897-3E6B9BED66E2}"/>
              </a:ext>
            </a:extLst>
          </p:cNvPr>
          <p:cNvSpPr txBox="1"/>
          <p:nvPr/>
        </p:nvSpPr>
        <p:spPr>
          <a:xfrm>
            <a:off x="1033845" y="5541997"/>
            <a:ext cx="12613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/>
              <a:t>Replace logo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93672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005120-63C5-8F09-3C06-E6915F05A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9F66D7A3-9BEF-0045-6E99-4F608E1BAEE1}"/>
              </a:ext>
            </a:extLst>
          </p:cNvPr>
          <p:cNvSpPr txBox="1"/>
          <p:nvPr/>
        </p:nvSpPr>
        <p:spPr>
          <a:xfrm>
            <a:off x="842639" y="611000"/>
            <a:ext cx="6277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Navigating the Complexities of Food Intolerances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858AED8-9034-E600-321A-A016EED5944B}"/>
              </a:ext>
            </a:extLst>
          </p:cNvPr>
          <p:cNvSpPr txBox="1"/>
          <p:nvPr/>
        </p:nvSpPr>
        <p:spPr>
          <a:xfrm>
            <a:off x="1549756" y="1921299"/>
            <a:ext cx="8635965" cy="2846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400" dirty="0">
                <a:latin typeface="Century Gothic" panose="020B0502020202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Point 1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400" dirty="0">
                <a:latin typeface="Century Gothic" panose="020B0502020202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Point 2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400" dirty="0">
                <a:latin typeface="Century Gothic" panose="020B0502020202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Point 3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400" dirty="0">
                <a:latin typeface="Century Gothic" panose="020B0502020202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Point 4</a:t>
            </a:r>
          </a:p>
          <a:p>
            <a:endParaRPr lang="en-AU" sz="2400" dirty="0">
              <a:latin typeface="Century Gothic" panose="020B0502020202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400" dirty="0">
              <a:latin typeface="Century Gothic" panose="020B0502020202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153605D-C2B9-AC06-0F5A-FD7EFC798A58}"/>
              </a:ext>
            </a:extLst>
          </p:cNvPr>
          <p:cNvCxnSpPr>
            <a:cxnSpLocks/>
          </p:cNvCxnSpPr>
          <p:nvPr/>
        </p:nvCxnSpPr>
        <p:spPr>
          <a:xfrm>
            <a:off x="949124" y="1122744"/>
            <a:ext cx="8194876" cy="0"/>
          </a:xfrm>
          <a:prstGeom prst="line">
            <a:avLst/>
          </a:prstGeom>
          <a:ln w="28575" cap="flat" cmpd="sng">
            <a:gradFill>
              <a:gsLst>
                <a:gs pos="100000">
                  <a:schemeClr val="accent1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horse and foal on a black background&#10;&#10;Description automatically generated">
            <a:extLst>
              <a:ext uri="{FF2B5EF4-FFF2-40B4-BE49-F238E27FC236}">
                <a16:creationId xmlns:a16="http://schemas.microsoft.com/office/drawing/2014/main" id="{9D67D26A-D237-28D4-54A7-F81A8C7A66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5379" y="-96510"/>
            <a:ext cx="3133142" cy="2215240"/>
          </a:xfrm>
          <a:prstGeom prst="rect">
            <a:avLst/>
          </a:prstGeom>
        </p:spPr>
      </p:pic>
      <p:pic>
        <p:nvPicPr>
          <p:cNvPr id="9" name="Picture 8" descr="A logo with a plant and a building&#10;&#10;Description automatically generated with medium confidence">
            <a:extLst>
              <a:ext uri="{FF2B5EF4-FFF2-40B4-BE49-F238E27FC236}">
                <a16:creationId xmlns:a16="http://schemas.microsoft.com/office/drawing/2014/main" id="{BF98A604-0BD4-CBBC-79F0-884F1E3FCF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3604" y="5252395"/>
            <a:ext cx="1917058" cy="15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831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6A38F6-343A-1131-28EF-FF99DF9D6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837433B8-50F9-CA3B-154D-DB81F6CB2D0A}"/>
              </a:ext>
            </a:extLst>
          </p:cNvPr>
          <p:cNvSpPr txBox="1"/>
          <p:nvPr/>
        </p:nvSpPr>
        <p:spPr>
          <a:xfrm>
            <a:off x="842639" y="611000"/>
            <a:ext cx="6277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Navigating the Complexities of Food Intolerances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E4EE6CB-2A04-6A99-FC2A-20F396D65DC0}"/>
              </a:ext>
            </a:extLst>
          </p:cNvPr>
          <p:cNvCxnSpPr>
            <a:cxnSpLocks/>
          </p:cNvCxnSpPr>
          <p:nvPr/>
        </p:nvCxnSpPr>
        <p:spPr>
          <a:xfrm>
            <a:off x="949124" y="1122744"/>
            <a:ext cx="8194876" cy="0"/>
          </a:xfrm>
          <a:prstGeom prst="line">
            <a:avLst/>
          </a:prstGeom>
          <a:ln w="28575" cap="flat" cmpd="sng">
            <a:gradFill>
              <a:gsLst>
                <a:gs pos="100000">
                  <a:schemeClr val="accent1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horse and foal on a black background&#10;&#10;Description automatically generated">
            <a:extLst>
              <a:ext uri="{FF2B5EF4-FFF2-40B4-BE49-F238E27FC236}">
                <a16:creationId xmlns:a16="http://schemas.microsoft.com/office/drawing/2014/main" id="{43DF56E9-8878-90F8-5D77-D22CBD7D8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5379" y="-96510"/>
            <a:ext cx="3133142" cy="2215240"/>
          </a:xfrm>
          <a:prstGeom prst="rect">
            <a:avLst/>
          </a:prstGeom>
        </p:spPr>
      </p:pic>
      <p:pic>
        <p:nvPicPr>
          <p:cNvPr id="9" name="Picture 8" descr="A logo with a plant and a building&#10;&#10;Description automatically generated with medium confidence">
            <a:extLst>
              <a:ext uri="{FF2B5EF4-FFF2-40B4-BE49-F238E27FC236}">
                <a16:creationId xmlns:a16="http://schemas.microsoft.com/office/drawing/2014/main" id="{F23EBF62-43E1-A15D-1AC0-8DD7410571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3604" y="5252395"/>
            <a:ext cx="1917058" cy="153364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55CE3B2-F85C-9EEC-537A-0789A038D46A}"/>
              </a:ext>
            </a:extLst>
          </p:cNvPr>
          <p:cNvSpPr txBox="1"/>
          <p:nvPr/>
        </p:nvSpPr>
        <p:spPr>
          <a:xfrm>
            <a:off x="1195705" y="2356816"/>
            <a:ext cx="5146876" cy="2846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400" dirty="0">
                <a:latin typeface="Century Gothic" panose="020B0502020202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Description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AU" sz="2400" dirty="0">
              <a:latin typeface="Century Gothic" panose="020B0502020202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AU" sz="2400" dirty="0">
              <a:latin typeface="Century Gothic" panose="020B0502020202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AU" sz="2400" dirty="0">
              <a:latin typeface="Century Gothic" panose="020B0502020202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endParaRPr lang="en-AU" sz="2400" dirty="0">
              <a:latin typeface="Century Gothic" panose="020B0502020202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400" dirty="0">
              <a:latin typeface="Century Gothic" panose="020B0502020202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1A4252-C8AD-1F51-84FE-DF1BFA18A44E}"/>
              </a:ext>
            </a:extLst>
          </p:cNvPr>
          <p:cNvSpPr txBox="1"/>
          <p:nvPr/>
        </p:nvSpPr>
        <p:spPr>
          <a:xfrm>
            <a:off x="6096000" y="2356816"/>
            <a:ext cx="5624498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400" dirty="0">
                <a:latin typeface="Century Gothic" panose="020B0502020202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Graphs &amp; Scientific Data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AU" sz="2400" dirty="0">
              <a:latin typeface="Century Gothic" panose="020B0502020202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AU" sz="2400" dirty="0">
              <a:latin typeface="Century Gothic" panose="020B0502020202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endParaRPr lang="en-AU" sz="2400" dirty="0">
              <a:latin typeface="Century Gothic" panose="020B0502020202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400" dirty="0">
              <a:latin typeface="Century Gothic" panose="020B0502020202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031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9F1EE-D86B-CE66-50C2-E23A07384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85688DD6-FE85-3449-6EC1-28C9F3CEAB5F}"/>
              </a:ext>
            </a:extLst>
          </p:cNvPr>
          <p:cNvSpPr txBox="1"/>
          <p:nvPr/>
        </p:nvSpPr>
        <p:spPr>
          <a:xfrm>
            <a:off x="1407146" y="3218683"/>
            <a:ext cx="433407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 Black" panose="020B0A04020102020204" pitchFamily="34" charset="0"/>
              </a:rPr>
              <a:t>Insert Speaker Name</a:t>
            </a:r>
          </a:p>
          <a:p>
            <a:endParaRPr lang="en-US" sz="2400" b="1" dirty="0">
              <a:latin typeface="Arial Black" panose="020B0A040201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7F94AA8-FA67-697E-76DC-29F585F62082}"/>
              </a:ext>
            </a:extLst>
          </p:cNvPr>
          <p:cNvSpPr txBox="1"/>
          <p:nvPr/>
        </p:nvSpPr>
        <p:spPr>
          <a:xfrm>
            <a:off x="1407145" y="3787805"/>
            <a:ext cx="31165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>
                <a:latin typeface="Century Gothic" panose="020B0502020202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Insert email address</a:t>
            </a:r>
          </a:p>
        </p:txBody>
      </p:sp>
      <p:pic>
        <p:nvPicPr>
          <p:cNvPr id="5" name="Picture 4" descr="A horse and foal on a black background&#10;&#10;Description automatically generated">
            <a:extLst>
              <a:ext uri="{FF2B5EF4-FFF2-40B4-BE49-F238E27FC236}">
                <a16:creationId xmlns:a16="http://schemas.microsoft.com/office/drawing/2014/main" id="{6E731F42-1365-BC71-5436-6BC609524B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1707" y="1323328"/>
            <a:ext cx="5361418" cy="3790709"/>
          </a:xfrm>
          <a:prstGeom prst="rect">
            <a:avLst/>
          </a:prstGeom>
        </p:spPr>
      </p:pic>
      <p:pic>
        <p:nvPicPr>
          <p:cNvPr id="3" name="Picture 2" descr="A logo of a university&#10;&#10;Description automatically generated">
            <a:extLst>
              <a:ext uri="{FF2B5EF4-FFF2-40B4-BE49-F238E27FC236}">
                <a16:creationId xmlns:a16="http://schemas.microsoft.com/office/drawing/2014/main" id="{69303833-4064-DE3D-7228-225760149A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7145" y="4549058"/>
            <a:ext cx="2374678" cy="1317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884922"/>
      </p:ext>
    </p:extLst>
  </p:cSld>
  <p:clrMapOvr>
    <a:masterClrMapping/>
  </p:clrMapOvr>
</p:sld>
</file>

<file path=ppt/theme/theme1.xml><?xml version="1.0" encoding="utf-8"?>
<a:theme xmlns:a="http://schemas.openxmlformats.org/drawingml/2006/main" name="VeniceBeachVTI">
  <a:themeElements>
    <a:clrScheme name="AnalogousFromLightSeedRightStep">
      <a:dk1>
        <a:srgbClr val="000000"/>
      </a:dk1>
      <a:lt1>
        <a:srgbClr val="FFFFFF"/>
      </a:lt1>
      <a:dk2>
        <a:srgbClr val="273B21"/>
      </a:dk2>
      <a:lt2>
        <a:srgbClr val="E2E5E8"/>
      </a:lt2>
      <a:accent1>
        <a:srgbClr val="C49A77"/>
      </a:accent1>
      <a:accent2>
        <a:srgbClr val="ACA267"/>
      </a:accent2>
      <a:accent3>
        <a:srgbClr val="98A773"/>
      </a:accent3>
      <a:accent4>
        <a:srgbClr val="7FB06A"/>
      </a:accent4>
      <a:accent5>
        <a:srgbClr val="75B17C"/>
      </a:accent5>
      <a:accent6>
        <a:srgbClr val="69AF8E"/>
      </a:accent6>
      <a:hlink>
        <a:srgbClr val="5C85A7"/>
      </a:hlink>
      <a:folHlink>
        <a:srgbClr val="7F7F7F"/>
      </a:folHlink>
    </a:clrScheme>
    <a:fontScheme name="Avenir 1">
      <a:majorFont>
        <a:latin typeface="Avenir Next LT Pro Ligh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eniceBeachVTI" id="{69839BBA-F383-4FFD-B56A-E36ACE43E09D}" vid="{060D2740-A69C-444A-B833-E03D333ADD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</TotalTime>
  <Words>44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Black</vt:lpstr>
      <vt:lpstr>Avenir Next LT Pro</vt:lpstr>
      <vt:lpstr>Avenir Next LT Pro Light</vt:lpstr>
      <vt:lpstr>Century Gothic</vt:lpstr>
      <vt:lpstr>VeniceBeachVTI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Fiona Taylor</dc:creator>
  <cp:lastModifiedBy>Fiona Taylor</cp:lastModifiedBy>
  <cp:revision>7</cp:revision>
  <dcterms:created xsi:type="dcterms:W3CDTF">2024-11-20T02:39:18Z</dcterms:created>
  <dcterms:modified xsi:type="dcterms:W3CDTF">2025-02-18T07:29:28Z</dcterms:modified>
</cp:coreProperties>
</file>