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1" r:id="rId2"/>
    <p:sldId id="259" r:id="rId3"/>
    <p:sldId id="262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D10"/>
    <a:srgbClr val="F26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683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18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781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2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9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6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9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0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1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128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4" r:id="rId6"/>
    <p:sldLayoutId id="2147483719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0BB538-452C-88B5-4709-9D0821866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A59EC4C7-C403-1F12-E9F1-8A53F00D9980}"/>
              </a:ext>
            </a:extLst>
          </p:cNvPr>
          <p:cNvSpPr/>
          <p:nvPr/>
        </p:nvSpPr>
        <p:spPr>
          <a:xfrm>
            <a:off x="6876895" y="1229710"/>
            <a:ext cx="4687614" cy="4658492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68A7D80D-1E69-7CBE-526B-810545241CD1}"/>
              </a:ext>
            </a:extLst>
          </p:cNvPr>
          <p:cNvSpPr/>
          <p:nvPr/>
        </p:nvSpPr>
        <p:spPr>
          <a:xfrm>
            <a:off x="6697912" y="1334814"/>
            <a:ext cx="4687614" cy="465849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8" name="Picture 17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A71AD5FC-2814-DBCC-3FD0-EA9993CF0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502" y="5207987"/>
            <a:ext cx="1931257" cy="1545005"/>
          </a:xfrm>
          <a:prstGeom prst="rect">
            <a:avLst/>
          </a:prstGeom>
        </p:spPr>
      </p:pic>
      <p:pic>
        <p:nvPicPr>
          <p:cNvPr id="7" name="Picture 6" descr="A group of colorful animals&#10;&#10;Description automatically generated">
            <a:extLst>
              <a:ext uri="{FF2B5EF4-FFF2-40B4-BE49-F238E27FC236}">
                <a16:creationId xmlns:a16="http://schemas.microsoft.com/office/drawing/2014/main" id="{4EDC7B53-5F28-02B4-3829-A88F9A2BB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299" y="2277964"/>
            <a:ext cx="4534227" cy="26950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157CE2-C104-BA77-17B9-A1565CAED2AD}"/>
              </a:ext>
            </a:extLst>
          </p:cNvPr>
          <p:cNvSpPr txBox="1"/>
          <p:nvPr/>
        </p:nvSpPr>
        <p:spPr>
          <a:xfrm>
            <a:off x="875157" y="1410640"/>
            <a:ext cx="433407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Insert Speaker Name</a:t>
            </a:r>
          </a:p>
          <a:p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AU" sz="2400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Speaker Title</a:t>
            </a:r>
          </a:p>
          <a:p>
            <a:endParaRPr lang="en-AU" sz="2400" b="1" dirty="0">
              <a:latin typeface="Arial Black" panose="020B0A04020102020204" pitchFamily="34" charset="0"/>
            </a:endParaRPr>
          </a:p>
          <a:p>
            <a:r>
              <a:rPr lang="en-AU" sz="2400" b="1" dirty="0">
                <a:latin typeface="Arial Black" panose="020B0A04020102020204" pitchFamily="34" charset="0"/>
              </a:rPr>
              <a:t>Insert Speaker Company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1590D0-2036-4529-E6DB-062809D15B40}"/>
              </a:ext>
            </a:extLst>
          </p:cNvPr>
          <p:cNvSpPr txBox="1"/>
          <p:nvPr/>
        </p:nvSpPr>
        <p:spPr>
          <a:xfrm>
            <a:off x="875157" y="3666358"/>
            <a:ext cx="5471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Insert Presentation Title </a:t>
            </a:r>
          </a:p>
          <a:p>
            <a:r>
              <a:rPr lang="en-AU" sz="20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(and replace logo below)</a:t>
            </a:r>
          </a:p>
        </p:txBody>
      </p:sp>
      <p:pic>
        <p:nvPicPr>
          <p:cNvPr id="8" name="Picture 7" descr="A logo of a university&#10;&#10;Description automatically generated">
            <a:extLst>
              <a:ext uri="{FF2B5EF4-FFF2-40B4-BE49-F238E27FC236}">
                <a16:creationId xmlns:a16="http://schemas.microsoft.com/office/drawing/2014/main" id="{6BB160E8-7DCF-7138-8208-683A067D19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75" y="4390085"/>
            <a:ext cx="381000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700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9A45EC1-8A79-63A0-0FC5-5F14388F1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63EB338-B2E5-146D-46FA-08B9A0805A8D}"/>
              </a:ext>
            </a:extLst>
          </p:cNvPr>
          <p:cNvSpPr txBox="1"/>
          <p:nvPr/>
        </p:nvSpPr>
        <p:spPr>
          <a:xfrm>
            <a:off x="842639" y="611000"/>
            <a:ext cx="2247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Presentation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A6592A-3884-DD08-82DB-DE43FC9EFE03}"/>
              </a:ext>
            </a:extLst>
          </p:cNvPr>
          <p:cNvSpPr txBox="1"/>
          <p:nvPr/>
        </p:nvSpPr>
        <p:spPr>
          <a:xfrm>
            <a:off x="1350059" y="2142016"/>
            <a:ext cx="8635965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9" name="Picture 8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64BB94F9-9298-5D33-FDDF-E347F460F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549" y="4913524"/>
            <a:ext cx="2209295" cy="1767436"/>
          </a:xfrm>
          <a:prstGeom prst="rect">
            <a:avLst/>
          </a:prstGeom>
        </p:spPr>
      </p:pic>
      <p:pic>
        <p:nvPicPr>
          <p:cNvPr id="5" name="Picture 4" descr="A group of colorful animals&#10;&#10;Description automatically generated">
            <a:extLst>
              <a:ext uri="{FF2B5EF4-FFF2-40B4-BE49-F238E27FC236}">
                <a16:creationId xmlns:a16="http://schemas.microsoft.com/office/drawing/2014/main" id="{8D6857EB-FCB3-F826-7907-1E5736412E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640" y="121726"/>
            <a:ext cx="2580205" cy="153364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361B75-E438-8E0B-EBE2-1FE44B9DE552}"/>
              </a:ext>
            </a:extLst>
          </p:cNvPr>
          <p:cNvCxnSpPr>
            <a:cxnSpLocks/>
          </p:cNvCxnSpPr>
          <p:nvPr/>
        </p:nvCxnSpPr>
        <p:spPr>
          <a:xfrm>
            <a:off x="1095088" y="6267558"/>
            <a:ext cx="8373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F4D1A1C-C02F-D139-71E8-39D531765499}"/>
              </a:ext>
            </a:extLst>
          </p:cNvPr>
          <p:cNvCxnSpPr>
            <a:cxnSpLocks/>
          </p:cNvCxnSpPr>
          <p:nvPr/>
        </p:nvCxnSpPr>
        <p:spPr>
          <a:xfrm>
            <a:off x="1005750" y="1138499"/>
            <a:ext cx="837355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352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A09B074-30B2-C5E5-45DD-C2A51BAED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2A363EA-EA3B-3C9B-BF9C-F8B582E8D16B}"/>
              </a:ext>
            </a:extLst>
          </p:cNvPr>
          <p:cNvSpPr txBox="1"/>
          <p:nvPr/>
        </p:nvSpPr>
        <p:spPr>
          <a:xfrm>
            <a:off x="842639" y="611000"/>
            <a:ext cx="2247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Presentation Title</a:t>
            </a:r>
          </a:p>
        </p:txBody>
      </p:sp>
      <p:pic>
        <p:nvPicPr>
          <p:cNvPr id="9" name="Picture 8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98B57478-5EDB-60BF-7205-88D76DA8F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549" y="4913524"/>
            <a:ext cx="2209295" cy="1767436"/>
          </a:xfrm>
          <a:prstGeom prst="rect">
            <a:avLst/>
          </a:prstGeom>
        </p:spPr>
      </p:pic>
      <p:pic>
        <p:nvPicPr>
          <p:cNvPr id="5" name="Picture 4" descr="A group of colorful animals&#10;&#10;Description automatically generated">
            <a:extLst>
              <a:ext uri="{FF2B5EF4-FFF2-40B4-BE49-F238E27FC236}">
                <a16:creationId xmlns:a16="http://schemas.microsoft.com/office/drawing/2014/main" id="{4BB32877-2251-AF96-8322-50B110681F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640" y="121726"/>
            <a:ext cx="2580205" cy="153364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9F0918-A754-9DCB-C484-E83CB1112940}"/>
              </a:ext>
            </a:extLst>
          </p:cNvPr>
          <p:cNvCxnSpPr>
            <a:cxnSpLocks/>
          </p:cNvCxnSpPr>
          <p:nvPr/>
        </p:nvCxnSpPr>
        <p:spPr>
          <a:xfrm>
            <a:off x="1095088" y="6267558"/>
            <a:ext cx="8373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7316FEC-F511-7B5B-D346-DD10C7B3AFF3}"/>
              </a:ext>
            </a:extLst>
          </p:cNvPr>
          <p:cNvCxnSpPr>
            <a:cxnSpLocks/>
          </p:cNvCxnSpPr>
          <p:nvPr/>
        </p:nvCxnSpPr>
        <p:spPr>
          <a:xfrm>
            <a:off x="1005750" y="1138499"/>
            <a:ext cx="837355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0293230-616C-B296-A3DD-C96CD3DFF929}"/>
              </a:ext>
            </a:extLst>
          </p:cNvPr>
          <p:cNvSpPr txBox="1"/>
          <p:nvPr/>
        </p:nvSpPr>
        <p:spPr>
          <a:xfrm>
            <a:off x="949124" y="2066591"/>
            <a:ext cx="5146876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Description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09583E-E196-27E7-7123-3EF3FDF1E707}"/>
              </a:ext>
            </a:extLst>
          </p:cNvPr>
          <p:cNvSpPr txBox="1"/>
          <p:nvPr/>
        </p:nvSpPr>
        <p:spPr>
          <a:xfrm>
            <a:off x="6181678" y="2066590"/>
            <a:ext cx="562449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Graphs &amp; Scientific Data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6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649F1EE-D86B-CE66-50C2-E23A0738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5688DD6-FE85-3449-6EC1-28C9F3CEAB5F}"/>
              </a:ext>
            </a:extLst>
          </p:cNvPr>
          <p:cNvSpPr txBox="1"/>
          <p:nvPr/>
        </p:nvSpPr>
        <p:spPr>
          <a:xfrm>
            <a:off x="1407146" y="3218683"/>
            <a:ext cx="433407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Insert Speaker Name</a:t>
            </a:r>
          </a:p>
          <a:p>
            <a:endParaRPr lang="en-US" sz="2400" b="1" dirty="0"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F94AA8-FA67-697E-76DC-29F585F62082}"/>
              </a:ext>
            </a:extLst>
          </p:cNvPr>
          <p:cNvSpPr txBox="1"/>
          <p:nvPr/>
        </p:nvSpPr>
        <p:spPr>
          <a:xfrm>
            <a:off x="1407145" y="3787805"/>
            <a:ext cx="5448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Insert email address &amp; replace logo</a:t>
            </a:r>
          </a:p>
        </p:txBody>
      </p:sp>
      <p:pic>
        <p:nvPicPr>
          <p:cNvPr id="3" name="Picture 2" descr="A logo of a university&#10;&#10;Description automatically generated">
            <a:extLst>
              <a:ext uri="{FF2B5EF4-FFF2-40B4-BE49-F238E27FC236}">
                <a16:creationId xmlns:a16="http://schemas.microsoft.com/office/drawing/2014/main" id="{E24D13D0-CBD8-F27F-5241-BEB28B145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544" y="2554311"/>
            <a:ext cx="4002333" cy="222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84922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LightSeedRightStep">
      <a:dk1>
        <a:srgbClr val="000000"/>
      </a:dk1>
      <a:lt1>
        <a:srgbClr val="FFFFFF"/>
      </a:lt1>
      <a:dk2>
        <a:srgbClr val="273B21"/>
      </a:dk2>
      <a:lt2>
        <a:srgbClr val="E2E5E8"/>
      </a:lt2>
      <a:accent1>
        <a:srgbClr val="C49A77"/>
      </a:accent1>
      <a:accent2>
        <a:srgbClr val="ACA267"/>
      </a:accent2>
      <a:accent3>
        <a:srgbClr val="98A773"/>
      </a:accent3>
      <a:accent4>
        <a:srgbClr val="7FB06A"/>
      </a:accent4>
      <a:accent5>
        <a:srgbClr val="75B17C"/>
      </a:accent5>
      <a:accent6>
        <a:srgbClr val="69AF8E"/>
      </a:accent6>
      <a:hlink>
        <a:srgbClr val="5C85A7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44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Avenir Next LT Pro</vt:lpstr>
      <vt:lpstr>Avenir Next LT Pro Light</vt:lpstr>
      <vt:lpstr>Century Gothic</vt:lpstr>
      <vt:lpstr>VeniceBeachVTI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Taylor</dc:creator>
  <cp:lastModifiedBy>Fiona Taylor</cp:lastModifiedBy>
  <cp:revision>8</cp:revision>
  <dcterms:created xsi:type="dcterms:W3CDTF">2024-11-20T02:39:18Z</dcterms:created>
  <dcterms:modified xsi:type="dcterms:W3CDTF">2025-02-18T07:42:10Z</dcterms:modified>
</cp:coreProperties>
</file>